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84" y="0"/>
            <a:ext cx="9186862" cy="68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540" y="119270"/>
            <a:ext cx="10561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u="sng" dirty="0"/>
              <a:t>Parts you will need:</a:t>
            </a:r>
          </a:p>
          <a:p>
            <a:endParaRPr lang="en-NZ" sz="40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0331" y="1948069"/>
            <a:ext cx="9422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30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2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8 – of size 4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10 – of size 5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4- of size 3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24- of size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26232" y="21475"/>
            <a:ext cx="1386693" cy="2466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92815" y="1540675"/>
            <a:ext cx="1557707" cy="277067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967409" y="1254722"/>
            <a:ext cx="5221356" cy="892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1758" y="2926012"/>
            <a:ext cx="54930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02018" y="5177624"/>
            <a:ext cx="384313" cy="151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02021" y="5367131"/>
            <a:ext cx="384313" cy="132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99584" y="5189110"/>
            <a:ext cx="28889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86331" y="5499652"/>
            <a:ext cx="29022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495184" y="5189110"/>
            <a:ext cx="291548" cy="10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488557" y="5357633"/>
            <a:ext cx="291548" cy="151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08313" y="3704866"/>
            <a:ext cx="3611218" cy="1317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040835" y="4585252"/>
            <a:ext cx="3478696" cy="743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895060" y="5433391"/>
            <a:ext cx="3511827" cy="66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08313" y="5700207"/>
            <a:ext cx="3498574" cy="607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0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"/>
            <a:ext cx="67056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218" y="548640"/>
            <a:ext cx="42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Made a direct copy of this </a:t>
            </a:r>
            <a:r>
              <a:rPr lang="en-NZ" dirty="0" err="1"/>
              <a:t>desgin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475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05378" cy="362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378" y="84772"/>
            <a:ext cx="6105378" cy="35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32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Pony Tales</dc:creator>
  <cp:lastModifiedBy>Pony Tales</cp:lastModifiedBy>
  <cp:revision>3</cp:revision>
  <dcterms:created xsi:type="dcterms:W3CDTF">2017-03-16T21:31:26Z</dcterms:created>
  <dcterms:modified xsi:type="dcterms:W3CDTF">2017-03-16T22:00:22Z</dcterms:modified>
</cp:coreProperties>
</file>